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4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716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405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500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01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282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982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486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593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676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41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7440-8B12-47AF-9ECF-6DBC7501AD0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C507B-1908-40D8-8F11-D43FEE7AB9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957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ar-IQ" dirty="0" smtClean="0"/>
              <a:t>حائط الصد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4032448"/>
          </a:xfrm>
        </p:spPr>
        <p:txBody>
          <a:bodyPr>
            <a:normAutofit fontScale="62500" lnSpcReduction="20000"/>
          </a:bodyPr>
          <a:lstStyle/>
          <a:p>
            <a:r>
              <a:rPr lang="ar-IQ" dirty="0" smtClean="0"/>
              <a:t>مهارة الصــــد</a:t>
            </a:r>
          </a:p>
          <a:p>
            <a:r>
              <a:rPr lang="ar-IQ" dirty="0" err="1" smtClean="0"/>
              <a:t>تقدیم</a:t>
            </a:r>
            <a:r>
              <a:rPr lang="ar-IQ" dirty="0" smtClean="0"/>
              <a:t>: الصد هو خط الدفاع الأول في لعبة الكرة الطائرة </a:t>
            </a:r>
            <a:r>
              <a:rPr lang="ar-IQ" dirty="0" err="1" smtClean="0"/>
              <a:t>حیث</a:t>
            </a:r>
            <a:r>
              <a:rPr lang="ar-IQ" dirty="0" smtClean="0"/>
              <a:t> </a:t>
            </a:r>
            <a:r>
              <a:rPr lang="ar-IQ" dirty="0" err="1" smtClean="0"/>
              <a:t>یقوم</a:t>
            </a:r>
            <a:r>
              <a:rPr lang="ar-IQ" dirty="0" smtClean="0"/>
              <a:t> به </a:t>
            </a:r>
            <a:r>
              <a:rPr lang="ar-IQ" dirty="0" err="1" smtClean="0"/>
              <a:t>اللاعبین</a:t>
            </a:r>
            <a:r>
              <a:rPr lang="ar-IQ" dirty="0" smtClean="0"/>
              <a:t> </a:t>
            </a:r>
            <a:r>
              <a:rPr lang="ar-IQ" dirty="0" err="1" smtClean="0"/>
              <a:t>القریبین</a:t>
            </a:r>
            <a:r>
              <a:rPr lang="ar-IQ" dirty="0" smtClean="0"/>
              <a:t> من</a:t>
            </a:r>
          </a:p>
          <a:p>
            <a:r>
              <a:rPr lang="ar-IQ" dirty="0" smtClean="0"/>
              <a:t>الشبكة </a:t>
            </a:r>
            <a:r>
              <a:rPr lang="ar-IQ" dirty="0" err="1" smtClean="0"/>
              <a:t>الذین</a:t>
            </a:r>
            <a:r>
              <a:rPr lang="ar-IQ" dirty="0" smtClean="0"/>
              <a:t> </a:t>
            </a:r>
            <a:r>
              <a:rPr lang="ar-IQ" dirty="0" err="1" smtClean="0"/>
              <a:t>یشغلون</a:t>
            </a:r>
            <a:r>
              <a:rPr lang="ar-IQ" dirty="0" smtClean="0"/>
              <a:t> المراكز </a:t>
            </a:r>
            <a:r>
              <a:rPr lang="ar-IQ" dirty="0" err="1" smtClean="0"/>
              <a:t>الأمامیة</a:t>
            </a:r>
            <a:r>
              <a:rPr lang="ar-IQ" dirty="0" smtClean="0"/>
              <a:t> لاعتراض الكرة القادمة من المنافس وذلك بالوثب ورفع</a:t>
            </a:r>
          </a:p>
          <a:p>
            <a:r>
              <a:rPr lang="ar-IQ" dirty="0" smtClean="0"/>
              <a:t>القائم بالصد وعلى هذا </a:t>
            </a:r>
            <a:r>
              <a:rPr lang="ar-IQ" dirty="0" err="1" smtClean="0"/>
              <a:t>یسمح</a:t>
            </a:r>
            <a:r>
              <a:rPr lang="ar-IQ" dirty="0" smtClean="0"/>
              <a:t> فقط للاعبي الصف الأمامي بتكملة الصد. </a:t>
            </a:r>
            <a:r>
              <a:rPr lang="ar-IQ" dirty="0" err="1" smtClean="0"/>
              <a:t>الذراعین</a:t>
            </a:r>
            <a:r>
              <a:rPr lang="ar-IQ" dirty="0" smtClean="0"/>
              <a:t> </a:t>
            </a:r>
            <a:r>
              <a:rPr lang="ar-IQ" dirty="0" err="1" smtClean="0"/>
              <a:t>عالیا</a:t>
            </a:r>
            <a:r>
              <a:rPr lang="ar-IQ" dirty="0" smtClean="0"/>
              <a:t> للوصول أعلى من الحافة </a:t>
            </a:r>
            <a:r>
              <a:rPr lang="ar-IQ" dirty="0" err="1" smtClean="0"/>
              <a:t>العلیا</a:t>
            </a:r>
            <a:r>
              <a:rPr lang="ar-IQ" dirty="0" smtClean="0"/>
              <a:t> للشبكة </a:t>
            </a:r>
            <a:r>
              <a:rPr lang="ar-IQ" dirty="0" err="1" smtClean="0"/>
              <a:t>ویكتمل</a:t>
            </a:r>
            <a:r>
              <a:rPr lang="ar-IQ" dirty="0" smtClean="0"/>
              <a:t> الصد عندما تلمس الكرة </a:t>
            </a:r>
            <a:r>
              <a:rPr lang="ar-IQ" dirty="0" err="1" smtClean="0"/>
              <a:t>أیدي</a:t>
            </a:r>
            <a:endParaRPr lang="ar-IQ" dirty="0" smtClean="0"/>
          </a:p>
          <a:p>
            <a:r>
              <a:rPr lang="ar-IQ" dirty="0" err="1" smtClean="0"/>
              <a:t>ویعد</a:t>
            </a:r>
            <a:r>
              <a:rPr lang="ar-IQ" dirty="0" smtClean="0"/>
              <a:t> الصد </a:t>
            </a:r>
            <a:r>
              <a:rPr lang="ar-IQ" dirty="0" err="1" smtClean="0"/>
              <a:t>عملیة</a:t>
            </a:r>
            <a:r>
              <a:rPr lang="ar-IQ" dirty="0" smtClean="0"/>
              <a:t> </a:t>
            </a:r>
            <a:r>
              <a:rPr lang="ar-IQ" dirty="0" err="1" smtClean="0"/>
              <a:t>دفاعیة</a:t>
            </a:r>
            <a:r>
              <a:rPr lang="ar-IQ" dirty="0" smtClean="0"/>
              <a:t> هامة جدا بغرض محاولة </a:t>
            </a:r>
            <a:r>
              <a:rPr lang="ar-IQ" dirty="0" err="1" smtClean="0"/>
              <a:t>إیقاف</a:t>
            </a:r>
            <a:r>
              <a:rPr lang="ar-IQ" dirty="0" smtClean="0"/>
              <a:t> هجوم </a:t>
            </a:r>
            <a:r>
              <a:rPr lang="ar-IQ" dirty="0" err="1" smtClean="0"/>
              <a:t>الفریق</a:t>
            </a:r>
            <a:r>
              <a:rPr lang="ar-IQ" dirty="0" smtClean="0"/>
              <a:t> المنافس على الشبكة</a:t>
            </a:r>
          </a:p>
          <a:p>
            <a:r>
              <a:rPr lang="ar-IQ" dirty="0" smtClean="0"/>
              <a:t>وبذلك فان ظهور حائط الصد في لعبه الكرة الطائرة كانت مرتبطة بظهور الضربة </a:t>
            </a:r>
            <a:r>
              <a:rPr lang="ar-IQ" dirty="0" err="1" smtClean="0"/>
              <a:t>الهجومیة</a:t>
            </a:r>
            <a:endParaRPr lang="ar-IQ" dirty="0" smtClean="0"/>
          </a:p>
          <a:p>
            <a:r>
              <a:rPr lang="ar-IQ" dirty="0" smtClean="0"/>
              <a:t>1922 م وتتضح </a:t>
            </a:r>
            <a:r>
              <a:rPr lang="ar-IQ" dirty="0" err="1" smtClean="0"/>
              <a:t>أهمیة</a:t>
            </a:r>
            <a:r>
              <a:rPr lang="ar-IQ" dirty="0" smtClean="0"/>
              <a:t> حائط الصد الدفاعي في أنه </a:t>
            </a:r>
            <a:r>
              <a:rPr lang="ar-IQ" dirty="0" err="1" smtClean="0"/>
              <a:t>یمتص</a:t>
            </a:r>
            <a:r>
              <a:rPr lang="ar-IQ" dirty="0" smtClean="0"/>
              <a:t> قوة الضربة </a:t>
            </a:r>
            <a:r>
              <a:rPr lang="ar-IQ" dirty="0" err="1" smtClean="0"/>
              <a:t>الهجومیة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وقد بدأت </a:t>
            </a:r>
            <a:r>
              <a:rPr lang="ar-IQ" dirty="0" err="1" smtClean="0"/>
              <a:t>عملیة</a:t>
            </a:r>
            <a:r>
              <a:rPr lang="ar-IQ" dirty="0" smtClean="0"/>
              <a:t> الصد بلاعب واحد تلتــها بعد ذلك ظهور الصد </a:t>
            </a:r>
            <a:r>
              <a:rPr lang="ar-IQ" dirty="0" err="1" smtClean="0"/>
              <a:t>بلاعبین</a:t>
            </a:r>
            <a:r>
              <a:rPr lang="ar-IQ" dirty="0" smtClean="0"/>
              <a:t> ثم الصد بثلاثة</a:t>
            </a:r>
          </a:p>
          <a:p>
            <a:r>
              <a:rPr lang="ar-IQ" dirty="0" err="1" smtClean="0"/>
              <a:t>لاعبین</a:t>
            </a:r>
            <a:r>
              <a:rPr lang="ar-IQ" dirty="0" smtClean="0"/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698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ظهرت </a:t>
            </a:r>
            <a:r>
              <a:rPr lang="ar-IQ" dirty="0" err="1" smtClean="0"/>
              <a:t>أهـمیة</a:t>
            </a:r>
            <a:r>
              <a:rPr lang="ar-IQ" dirty="0" smtClean="0"/>
              <a:t> مهارة حائـط الصد عقب </a:t>
            </a:r>
            <a:r>
              <a:rPr lang="ar-IQ" dirty="0" err="1" smtClean="0"/>
              <a:t>تعدیل</a:t>
            </a:r>
            <a:r>
              <a:rPr lang="ar-IQ" dirty="0" smtClean="0"/>
              <a:t> قانون اللعبة بعد دورة </a:t>
            </a:r>
            <a:r>
              <a:rPr lang="ar-IQ" dirty="0" err="1" smtClean="0"/>
              <a:t>طوكــیو</a:t>
            </a:r>
            <a:r>
              <a:rPr lang="ar-IQ" dirty="0" smtClean="0"/>
              <a:t> </a:t>
            </a:r>
            <a:r>
              <a:rPr lang="ar-IQ" dirty="0" err="1" smtClean="0"/>
              <a:t>الأولمبیة</a:t>
            </a:r>
            <a:endParaRPr lang="ar-IQ" dirty="0" smtClean="0"/>
          </a:p>
          <a:p>
            <a:r>
              <a:rPr lang="ar-IQ" dirty="0" smtClean="0"/>
              <a:t>عام 1964 م فقد سمح بدخول </a:t>
            </a:r>
            <a:r>
              <a:rPr lang="ar-IQ" dirty="0" err="1" smtClean="0"/>
              <a:t>ید</a:t>
            </a:r>
            <a:r>
              <a:rPr lang="ar-IQ" dirty="0" smtClean="0"/>
              <a:t> القائم بالصد من فوق الشبكة إلى ملعب </a:t>
            </a:r>
            <a:r>
              <a:rPr lang="ar-IQ" dirty="0" err="1" smtClean="0"/>
              <a:t>الفریق</a:t>
            </a:r>
            <a:r>
              <a:rPr lang="ar-IQ" dirty="0" smtClean="0"/>
              <a:t> المنافـس بعد</a:t>
            </a:r>
          </a:p>
          <a:p>
            <a:r>
              <a:rPr lang="ar-IQ" dirty="0" smtClean="0"/>
              <a:t>أن </a:t>
            </a:r>
            <a:r>
              <a:rPr lang="ar-IQ" dirty="0" err="1" smtClean="0"/>
              <a:t>یكون</a:t>
            </a:r>
            <a:r>
              <a:rPr lang="ar-IQ" dirty="0" smtClean="0"/>
              <a:t> </a:t>
            </a:r>
            <a:r>
              <a:rPr lang="ar-IQ" dirty="0" err="1" smtClean="0"/>
              <a:t>الأخیر</a:t>
            </a:r>
            <a:r>
              <a:rPr lang="ar-IQ" dirty="0" smtClean="0"/>
              <a:t> قـد أتم </a:t>
            </a:r>
            <a:r>
              <a:rPr lang="ar-IQ" dirty="0" err="1" smtClean="0"/>
              <a:t>عملیة</a:t>
            </a:r>
            <a:r>
              <a:rPr lang="ar-IQ" dirty="0" smtClean="0"/>
              <a:t> الهجوم فأصبحت هذه المهارة </a:t>
            </a:r>
            <a:r>
              <a:rPr lang="ar-IQ" dirty="0" err="1" smtClean="0"/>
              <a:t>هجومیة</a:t>
            </a:r>
            <a:r>
              <a:rPr lang="ar-IQ" dirty="0" smtClean="0"/>
              <a:t> بجانب اعتبارها المهارة</a:t>
            </a:r>
          </a:p>
          <a:p>
            <a:r>
              <a:rPr lang="ar-IQ" dirty="0" smtClean="0"/>
              <a:t>الأولى في الدفاع ، كما سمح للاعب </a:t>
            </a:r>
            <a:r>
              <a:rPr lang="ar-IQ" dirty="0" err="1" smtClean="0"/>
              <a:t>بلمستین</a:t>
            </a:r>
            <a:r>
              <a:rPr lang="ar-IQ" dirty="0" smtClean="0"/>
              <a:t> </a:t>
            </a:r>
            <a:r>
              <a:rPr lang="ar-IQ" dirty="0" err="1" smtClean="0"/>
              <a:t>متتالیتین</a:t>
            </a:r>
            <a:r>
              <a:rPr lang="ar-IQ" dirty="0" smtClean="0"/>
              <a:t> للكرة </a:t>
            </a:r>
            <a:r>
              <a:rPr lang="ar-IQ" dirty="0" err="1" smtClean="0"/>
              <a:t>ویجوز</a:t>
            </a:r>
            <a:r>
              <a:rPr lang="ar-IQ" dirty="0" smtClean="0"/>
              <a:t> إن تحدث لمسات</a:t>
            </a:r>
          </a:p>
          <a:p>
            <a:r>
              <a:rPr lang="ar-IQ" dirty="0" err="1" smtClean="0"/>
              <a:t>متتالیة</a:t>
            </a:r>
            <a:r>
              <a:rPr lang="ar-IQ" dirty="0" smtClean="0"/>
              <a:t> ( </a:t>
            </a:r>
            <a:r>
              <a:rPr lang="ar-IQ" dirty="0" err="1" smtClean="0"/>
              <a:t>سریعة</a:t>
            </a:r>
            <a:r>
              <a:rPr lang="ar-IQ" dirty="0" smtClean="0"/>
              <a:t> ومتصلة) من لاعب أو أكثر من </a:t>
            </a:r>
            <a:r>
              <a:rPr lang="ar-IQ" dirty="0" err="1" smtClean="0"/>
              <a:t>القائمین</a:t>
            </a:r>
            <a:r>
              <a:rPr lang="ar-IQ" dirty="0" smtClean="0"/>
              <a:t> بالصد بشرط إن تكون اللمسات قد</a:t>
            </a:r>
          </a:p>
          <a:p>
            <a:r>
              <a:rPr lang="ar-IQ" dirty="0" smtClean="0"/>
              <a:t>تمت في حركة واحدة </a:t>
            </a:r>
            <a:r>
              <a:rPr lang="ar-IQ" dirty="0" err="1" smtClean="0"/>
              <a:t>ویجوز</a:t>
            </a:r>
            <a:r>
              <a:rPr lang="ar-IQ" dirty="0" smtClean="0"/>
              <a:t> حدوث هذه اللمسات بأي جزء من الجسم .</a:t>
            </a:r>
          </a:p>
          <a:p>
            <a:r>
              <a:rPr lang="ar-IQ" dirty="0" smtClean="0"/>
              <a:t>وعلى ذلك </a:t>
            </a:r>
            <a:r>
              <a:rPr lang="ar-IQ" dirty="0" err="1" smtClean="0"/>
              <a:t>یمكن</a:t>
            </a:r>
            <a:r>
              <a:rPr lang="ar-IQ" dirty="0" smtClean="0"/>
              <a:t> </a:t>
            </a:r>
            <a:r>
              <a:rPr lang="ar-IQ" dirty="0" err="1" smtClean="0"/>
              <a:t>تشكیل</a:t>
            </a:r>
            <a:r>
              <a:rPr lang="ar-IQ" dirty="0" smtClean="0"/>
              <a:t> الحائط </a:t>
            </a:r>
            <a:r>
              <a:rPr lang="ar-IQ" dirty="0" err="1" smtClean="0"/>
              <a:t>بالطریق</a:t>
            </a:r>
            <a:r>
              <a:rPr lang="ar-IQ" dirty="0" smtClean="0"/>
              <a:t> </a:t>
            </a:r>
            <a:r>
              <a:rPr lang="ar-IQ" dirty="0" err="1" smtClean="0"/>
              <a:t>الآتیة</a:t>
            </a:r>
            <a:r>
              <a:rPr lang="ar-IQ" dirty="0" smtClean="0"/>
              <a:t> :-</a:t>
            </a:r>
          </a:p>
          <a:p>
            <a:r>
              <a:rPr lang="ar-IQ" dirty="0" smtClean="0"/>
              <a:t>أنواع حائط الصد :</a:t>
            </a:r>
          </a:p>
          <a:p>
            <a:r>
              <a:rPr lang="ar-IQ" dirty="0" smtClean="0"/>
              <a:t>أ - حائط صد بلاعب .(فردى)</a:t>
            </a:r>
          </a:p>
          <a:p>
            <a:r>
              <a:rPr lang="ar-IQ" dirty="0" smtClean="0"/>
              <a:t>ب - حائط صد </a:t>
            </a:r>
            <a:r>
              <a:rPr lang="ar-IQ" dirty="0" err="1" smtClean="0"/>
              <a:t>بلاعبین</a:t>
            </a:r>
            <a:r>
              <a:rPr lang="ar-IQ" dirty="0" smtClean="0"/>
              <a:t> .(زوجي)</a:t>
            </a:r>
          </a:p>
          <a:p>
            <a:r>
              <a:rPr lang="ar-IQ" dirty="0" smtClean="0"/>
              <a:t>ج - حائط صد بثلاثة </a:t>
            </a:r>
            <a:r>
              <a:rPr lang="ar-IQ" dirty="0" err="1" smtClean="0"/>
              <a:t>لاعبین</a:t>
            </a:r>
            <a:r>
              <a:rPr lang="ar-IQ" dirty="0" smtClean="0"/>
              <a:t> .(جماعي)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031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حائط الصد الفردي بلاعب: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err="1" smtClean="0"/>
              <a:t>یستخدم</a:t>
            </a:r>
            <a:r>
              <a:rPr lang="ar-IQ" dirty="0" smtClean="0"/>
              <a:t> الصد بلاعب واحد غالبا عندما </a:t>
            </a:r>
            <a:r>
              <a:rPr lang="ar-IQ" dirty="0" err="1" smtClean="0"/>
              <a:t>یوفق</a:t>
            </a:r>
            <a:r>
              <a:rPr lang="ar-IQ" dirty="0" smtClean="0"/>
              <a:t> لاعب المنافس في</a:t>
            </a:r>
          </a:p>
          <a:p>
            <a:r>
              <a:rPr lang="ar-IQ" dirty="0" smtClean="0"/>
              <a:t>أداء لعبة </a:t>
            </a:r>
            <a:r>
              <a:rPr lang="ar-IQ" dirty="0" err="1" smtClean="0"/>
              <a:t>هجومیة</a:t>
            </a:r>
            <a:r>
              <a:rPr lang="ar-IQ" dirty="0" smtClean="0"/>
              <a:t> مفاجأة ولم </a:t>
            </a:r>
            <a:r>
              <a:rPr lang="ar-IQ" dirty="0" err="1" smtClean="0"/>
              <a:t>یكن</a:t>
            </a:r>
            <a:r>
              <a:rPr lang="ar-IQ" dirty="0" smtClean="0"/>
              <a:t> هناك وقت كاف لاشتراك </a:t>
            </a:r>
            <a:r>
              <a:rPr lang="ar-IQ" dirty="0" err="1" smtClean="0"/>
              <a:t>زمیل</a:t>
            </a:r>
            <a:r>
              <a:rPr lang="ar-IQ" dirty="0" smtClean="0"/>
              <a:t> أخر في حائط صد زوجي</a:t>
            </a:r>
          </a:p>
          <a:p>
            <a:r>
              <a:rPr lang="ar-IQ" dirty="0" err="1" smtClean="0"/>
              <a:t>ویقوم</a:t>
            </a:r>
            <a:r>
              <a:rPr lang="ar-IQ" dirty="0" smtClean="0"/>
              <a:t> بالصد الفردي اللاعب المواجه </a:t>
            </a:r>
            <a:r>
              <a:rPr lang="ar-IQ" dirty="0" err="1" smtClean="0"/>
              <a:t>للضارب.وحائط</a:t>
            </a:r>
            <a:r>
              <a:rPr lang="ar-IQ" dirty="0" smtClean="0"/>
              <a:t> الصد الفردي </a:t>
            </a:r>
            <a:r>
              <a:rPr lang="ar-IQ" dirty="0" err="1" smtClean="0"/>
              <a:t>یكون</a:t>
            </a:r>
            <a:r>
              <a:rPr lang="ar-IQ" dirty="0" smtClean="0"/>
              <a:t> حاجز عرضه من</a:t>
            </a:r>
          </a:p>
          <a:p>
            <a:r>
              <a:rPr lang="ar-IQ" dirty="0" smtClean="0"/>
              <a:t>(50 -40) سم فوق الشبكة وتعد هذه المساحة </a:t>
            </a:r>
            <a:r>
              <a:rPr lang="ar-IQ" dirty="0" err="1" smtClean="0"/>
              <a:t>صغیرة</a:t>
            </a:r>
            <a:r>
              <a:rPr lang="ar-IQ" dirty="0" smtClean="0"/>
              <a:t> مما </a:t>
            </a:r>
            <a:r>
              <a:rPr lang="ar-IQ" dirty="0" err="1" smtClean="0"/>
              <a:t>یتیح</a:t>
            </a:r>
            <a:r>
              <a:rPr lang="ar-IQ" dirty="0" smtClean="0"/>
              <a:t> للضارب كشف مساحة </a:t>
            </a:r>
            <a:r>
              <a:rPr lang="ar-IQ" dirty="0" err="1" smtClean="0"/>
              <a:t>كبیرة</a:t>
            </a:r>
            <a:r>
              <a:rPr lang="ar-IQ" dirty="0" smtClean="0"/>
              <a:t> من</a:t>
            </a:r>
          </a:p>
          <a:p>
            <a:r>
              <a:rPr lang="ar-IQ" dirty="0" smtClean="0"/>
              <a:t>بنسبة 24% في </a:t>
            </a:r>
            <a:r>
              <a:rPr lang="ar-IQ" dirty="0" err="1" smtClean="0"/>
              <a:t>مباریات</a:t>
            </a:r>
            <a:r>
              <a:rPr lang="ar-IQ" dirty="0" smtClean="0"/>
              <a:t> الكرة الطائرة . الملعب. </a:t>
            </a:r>
            <a:r>
              <a:rPr lang="ar-IQ" dirty="0" err="1" smtClean="0"/>
              <a:t>ویستخدم</a:t>
            </a:r>
            <a:r>
              <a:rPr lang="ar-IQ" dirty="0" smtClean="0"/>
              <a:t> حائط الصد الفردي أثناء الهجوم </a:t>
            </a:r>
            <a:r>
              <a:rPr lang="ar-IQ" dirty="0" err="1" smtClean="0"/>
              <a:t>السریع</a:t>
            </a:r>
            <a:r>
              <a:rPr lang="ar-IQ" dirty="0" smtClean="0"/>
              <a:t> بنجاح </a:t>
            </a:r>
            <a:r>
              <a:rPr lang="ar-IQ" dirty="0" err="1" smtClean="0"/>
              <a:t>ویستخدم</a:t>
            </a:r>
            <a:r>
              <a:rPr lang="ar-IQ" dirty="0" smtClean="0"/>
              <a:t> الصد بلاعب واحد</a:t>
            </a:r>
          </a:p>
        </p:txBody>
      </p:sp>
    </p:spTree>
    <p:extLst>
      <p:ext uri="{BB962C8B-B14F-4D97-AF65-F5344CB8AC3E}">
        <p14:creationId xmlns:p14="http://schemas.microsoft.com/office/powerpoint/2010/main" val="313511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حائط الصد الزوجي </a:t>
            </a:r>
            <a:r>
              <a:rPr lang="ar-IQ" dirty="0" err="1" smtClean="0"/>
              <a:t>بلاعبین</a:t>
            </a:r>
            <a:r>
              <a:rPr lang="ar-IQ" dirty="0" smtClean="0"/>
              <a:t>: </a:t>
            </a:r>
            <a:r>
              <a:rPr lang="ar-IQ" dirty="0" err="1" smtClean="0"/>
              <a:t>یعتبر</a:t>
            </a:r>
            <a:r>
              <a:rPr lang="ar-IQ" dirty="0" smtClean="0"/>
              <a:t> حائط الصد الزوجي </a:t>
            </a:r>
            <a:r>
              <a:rPr lang="ar-IQ" dirty="0" err="1" smtClean="0"/>
              <a:t>بلاعبین</a:t>
            </a:r>
            <a:r>
              <a:rPr lang="ar-IQ" dirty="0" smtClean="0"/>
              <a:t> من أكثر الطرق استخداما</a:t>
            </a:r>
          </a:p>
          <a:p>
            <a:r>
              <a:rPr lang="ar-IQ" dirty="0" smtClean="0"/>
              <a:t>وتعتبر أفضل الطرق في </a:t>
            </a:r>
            <a:r>
              <a:rPr lang="ar-IQ" dirty="0" err="1" smtClean="0"/>
              <a:t>إیقاف</a:t>
            </a:r>
            <a:r>
              <a:rPr lang="ar-IQ" dirty="0" smtClean="0"/>
              <a:t> هجوم المنافس. وحائط الصد الزوجي هو الأكثر استخداما في</a:t>
            </a:r>
          </a:p>
          <a:p>
            <a:r>
              <a:rPr lang="ar-IQ" dirty="0" err="1" smtClean="0"/>
              <a:t>المباریات</a:t>
            </a:r>
            <a:r>
              <a:rPr lang="ar-IQ" dirty="0" smtClean="0"/>
              <a:t> فهو </a:t>
            </a:r>
            <a:r>
              <a:rPr lang="ar-IQ" dirty="0" err="1" smtClean="0"/>
              <a:t>یكون</a:t>
            </a:r>
            <a:r>
              <a:rPr lang="ar-IQ" dirty="0" smtClean="0"/>
              <a:t> حاجز عرضه من (90 -70) سم مما </a:t>
            </a:r>
            <a:r>
              <a:rPr lang="ar-IQ" dirty="0" err="1" smtClean="0"/>
              <a:t>یزید</a:t>
            </a:r>
            <a:r>
              <a:rPr lang="ar-IQ" dirty="0" smtClean="0"/>
              <a:t> من فرصة نجاح حائط الصد مادة الكرة الطائرة السنة الثالثة تخصص الدكتور </a:t>
            </a:r>
            <a:r>
              <a:rPr lang="ar-IQ" dirty="0" err="1" smtClean="0"/>
              <a:t>بوطالبي</a:t>
            </a:r>
            <a:r>
              <a:rPr lang="ar-IQ" dirty="0" smtClean="0"/>
              <a:t> بن جدو</a:t>
            </a:r>
          </a:p>
          <a:p>
            <a:r>
              <a:rPr lang="ar-IQ" dirty="0" smtClean="0"/>
              <a:t>37</a:t>
            </a:r>
          </a:p>
          <a:p>
            <a:r>
              <a:rPr lang="ar-IQ" dirty="0" smtClean="0"/>
              <a:t>ضد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وعمل ظل مناسب </a:t>
            </a:r>
            <a:r>
              <a:rPr lang="ar-IQ" dirty="0" err="1" smtClean="0"/>
              <a:t>لتغطیة</a:t>
            </a:r>
            <a:r>
              <a:rPr lang="ar-IQ" dirty="0" smtClean="0"/>
              <a:t> مساحة </a:t>
            </a:r>
            <a:r>
              <a:rPr lang="ar-IQ" dirty="0" err="1" smtClean="0"/>
              <a:t>كبیرة</a:t>
            </a:r>
            <a:r>
              <a:rPr lang="ar-IQ" dirty="0" smtClean="0"/>
              <a:t> من الملعب لمساعدة </a:t>
            </a:r>
            <a:r>
              <a:rPr lang="ar-IQ" dirty="0" err="1" smtClean="0"/>
              <a:t>اللاعبین</a:t>
            </a:r>
            <a:endParaRPr lang="ar-IQ" dirty="0" smtClean="0"/>
          </a:p>
          <a:p>
            <a:r>
              <a:rPr lang="ar-IQ" dirty="0" err="1" smtClean="0"/>
              <a:t>القائمین</a:t>
            </a:r>
            <a:r>
              <a:rPr lang="ar-IQ" dirty="0" smtClean="0"/>
              <a:t> بالدفاع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887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حائط الصد الجماعي بثلاثة </a:t>
            </a:r>
            <a:r>
              <a:rPr lang="ar-IQ" dirty="0" err="1" smtClean="0"/>
              <a:t>لاعبین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: غالبا ما </a:t>
            </a:r>
            <a:r>
              <a:rPr lang="ar-IQ" dirty="0" err="1" smtClean="0"/>
              <a:t>یتم</a:t>
            </a:r>
            <a:r>
              <a:rPr lang="ar-IQ" dirty="0" smtClean="0"/>
              <a:t> الصد بثلاثة </a:t>
            </a:r>
            <a:r>
              <a:rPr lang="ar-IQ" dirty="0" err="1" smtClean="0"/>
              <a:t>لاعبین</a:t>
            </a:r>
            <a:r>
              <a:rPr lang="ar-IQ" dirty="0" smtClean="0"/>
              <a:t> من مركز (3) وهذه</a:t>
            </a:r>
          </a:p>
          <a:p>
            <a:r>
              <a:rPr lang="ar-IQ" dirty="0" err="1" smtClean="0"/>
              <a:t>الطریقة</a:t>
            </a:r>
            <a:r>
              <a:rPr lang="ar-IQ" dirty="0" smtClean="0"/>
              <a:t> تستخدمها الفرق المتقدمة. فعند الصد بثلاث </a:t>
            </a:r>
            <a:r>
              <a:rPr lang="ar-IQ" dirty="0" err="1" smtClean="0"/>
              <a:t>لاعبین</a:t>
            </a:r>
            <a:r>
              <a:rPr lang="ar-IQ" dirty="0" smtClean="0"/>
              <a:t> </a:t>
            </a:r>
            <a:r>
              <a:rPr lang="ar-IQ" dirty="0" err="1" smtClean="0"/>
              <a:t>یتكون</a:t>
            </a:r>
            <a:r>
              <a:rPr lang="ar-IQ" dirty="0" smtClean="0"/>
              <a:t> حاجز أعلي الشبكة عرضه</a:t>
            </a:r>
          </a:p>
          <a:p>
            <a:r>
              <a:rPr lang="ar-IQ" dirty="0" smtClean="0"/>
              <a:t>(150-120) سم في </a:t>
            </a:r>
            <a:r>
              <a:rPr lang="ar-IQ" dirty="0" err="1" smtClean="0"/>
              <a:t>طریق</a:t>
            </a:r>
            <a:r>
              <a:rPr lang="ar-IQ" dirty="0" smtClean="0"/>
              <a:t> الكرة لضمان نجاح الصد للضربات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ونادرا ما </a:t>
            </a:r>
            <a:r>
              <a:rPr lang="ar-IQ" dirty="0" err="1" smtClean="0"/>
              <a:t>یستخدم</a:t>
            </a:r>
            <a:endParaRPr lang="ar-IQ" dirty="0" smtClean="0"/>
          </a:p>
          <a:p>
            <a:r>
              <a:rPr lang="ar-IQ" dirty="0" smtClean="0"/>
              <a:t>على الضارب. الصد بثلاثة </a:t>
            </a:r>
            <a:r>
              <a:rPr lang="ar-IQ" dirty="0" err="1" smtClean="0"/>
              <a:t>لاعبین</a:t>
            </a:r>
            <a:r>
              <a:rPr lang="ar-IQ" dirty="0" smtClean="0"/>
              <a:t> في </a:t>
            </a:r>
            <a:r>
              <a:rPr lang="ar-IQ" dirty="0" err="1" smtClean="0"/>
              <a:t>المباریات</a:t>
            </a:r>
            <a:r>
              <a:rPr lang="ar-IQ" dirty="0" smtClean="0"/>
              <a:t> ألا في أوقات مناسبة من فترات اللعب بهدف </a:t>
            </a:r>
            <a:r>
              <a:rPr lang="ar-IQ" dirty="0" err="1" smtClean="0"/>
              <a:t>التأثیر</a:t>
            </a:r>
            <a:r>
              <a:rPr lang="ar-IQ" dirty="0" smtClean="0"/>
              <a:t> النفسي</a:t>
            </a:r>
          </a:p>
        </p:txBody>
      </p:sp>
    </p:spTree>
    <p:extLst>
      <p:ext uri="{BB962C8B-B14F-4D97-AF65-F5344CB8AC3E}">
        <p14:creationId xmlns:p14="http://schemas.microsoft.com/office/powerpoint/2010/main" val="202415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المبادئ </a:t>
            </a:r>
            <a:r>
              <a:rPr lang="ar-IQ" dirty="0" err="1" smtClean="0"/>
              <a:t>الفنیة</a:t>
            </a:r>
            <a:r>
              <a:rPr lang="ar-IQ" dirty="0" smtClean="0"/>
              <a:t> لأداء مهارة حائط الصد: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لمرحلة </a:t>
            </a:r>
            <a:r>
              <a:rPr lang="ar-IQ" dirty="0" err="1" smtClean="0"/>
              <a:t>التمهیدیة</a:t>
            </a:r>
            <a:r>
              <a:rPr lang="ar-IQ" dirty="0" smtClean="0"/>
              <a:t>:( وقفة الاستعداد) </a:t>
            </a:r>
            <a:r>
              <a:rPr lang="ar-IQ" dirty="0" err="1" smtClean="0"/>
              <a:t>یقف</a:t>
            </a:r>
            <a:r>
              <a:rPr lang="ar-IQ" dirty="0" smtClean="0"/>
              <a:t> اللاعب الذي </a:t>
            </a:r>
            <a:r>
              <a:rPr lang="ar-IQ" dirty="0" err="1" smtClean="0"/>
              <a:t>یقوم</a:t>
            </a:r>
            <a:r>
              <a:rPr lang="ar-IQ" dirty="0" smtClean="0"/>
              <a:t> </a:t>
            </a:r>
            <a:r>
              <a:rPr lang="ar-IQ" dirty="0" err="1" smtClean="0"/>
              <a:t>بتنفیذ</a:t>
            </a:r>
            <a:r>
              <a:rPr lang="ar-IQ" dirty="0" smtClean="0"/>
              <a:t> حائط الصد على بعد</a:t>
            </a:r>
          </a:p>
          <a:p>
            <a:r>
              <a:rPr lang="ar-IQ" dirty="0" smtClean="0"/>
              <a:t>مناسب من الشبكة من خطوة إلى </a:t>
            </a:r>
            <a:r>
              <a:rPr lang="ar-IQ" dirty="0" err="1" smtClean="0"/>
              <a:t>خطوتین</a:t>
            </a:r>
            <a:r>
              <a:rPr lang="ar-IQ" dirty="0" smtClean="0"/>
              <a:t> ، </a:t>
            </a:r>
            <a:r>
              <a:rPr lang="ar-IQ" dirty="0" err="1" smtClean="0"/>
              <a:t>یوجه</a:t>
            </a:r>
            <a:r>
              <a:rPr lang="ar-IQ" dirty="0" smtClean="0"/>
              <a:t> النظر على اللاعب الضارب </a:t>
            </a:r>
            <a:r>
              <a:rPr lang="ar-IQ" dirty="0" err="1" smtClean="0"/>
              <a:t>لیتحرك</a:t>
            </a:r>
            <a:r>
              <a:rPr lang="ar-IQ" dirty="0" smtClean="0"/>
              <a:t> لاعب</a:t>
            </a:r>
          </a:p>
          <a:p>
            <a:r>
              <a:rPr lang="ar-IQ" dirty="0" smtClean="0"/>
              <a:t>الصد لمواجهته إمام الشبكة </a:t>
            </a:r>
            <a:r>
              <a:rPr lang="ar-IQ" dirty="0" err="1" smtClean="0"/>
              <a:t>ویجب</a:t>
            </a:r>
            <a:r>
              <a:rPr lang="ar-IQ" dirty="0" smtClean="0"/>
              <a:t> أن تكون تحركات اللاعب بخطوات </a:t>
            </a:r>
            <a:r>
              <a:rPr lang="ar-IQ" dirty="0" err="1" smtClean="0"/>
              <a:t>جانبیة</a:t>
            </a:r>
            <a:r>
              <a:rPr lang="ar-IQ" dirty="0" smtClean="0"/>
              <a:t> في المسافة</a:t>
            </a:r>
          </a:p>
          <a:p>
            <a:r>
              <a:rPr lang="ar-IQ" dirty="0" smtClean="0"/>
              <a:t>الدوران لمواجهة الشبكة. </a:t>
            </a:r>
            <a:r>
              <a:rPr lang="ar-IQ" dirty="0" err="1" smtClean="0"/>
              <a:t>القصیرة</a:t>
            </a:r>
            <a:r>
              <a:rPr lang="ar-IQ" dirty="0" smtClean="0"/>
              <a:t> أما المسافات </a:t>
            </a:r>
            <a:r>
              <a:rPr lang="ar-IQ" dirty="0" err="1" smtClean="0"/>
              <a:t>الكبیرة</a:t>
            </a:r>
            <a:r>
              <a:rPr lang="ar-IQ" dirty="0" smtClean="0"/>
              <a:t> </a:t>
            </a:r>
            <a:r>
              <a:rPr lang="ar-IQ" dirty="0" err="1" smtClean="0"/>
              <a:t>فیتحرك</a:t>
            </a:r>
            <a:r>
              <a:rPr lang="ar-IQ" dirty="0" smtClean="0"/>
              <a:t> من خلال الارتكاز والدوران واخذ خطوة ثم الوثب مع</a:t>
            </a:r>
          </a:p>
          <a:p>
            <a:r>
              <a:rPr lang="ar-IQ" dirty="0" smtClean="0"/>
              <a:t>ب- المرحلة </a:t>
            </a:r>
            <a:r>
              <a:rPr lang="ar-IQ" dirty="0" err="1" smtClean="0"/>
              <a:t>الأساسیة</a:t>
            </a:r>
            <a:r>
              <a:rPr lang="ar-IQ" dirty="0" smtClean="0"/>
              <a:t>: ( الوثب ولمس الكرة) </a:t>
            </a:r>
            <a:r>
              <a:rPr lang="ar-IQ" dirty="0" err="1" smtClean="0"/>
              <a:t>یتم</a:t>
            </a:r>
            <a:r>
              <a:rPr lang="ar-IQ" dirty="0" smtClean="0"/>
              <a:t> الوثب </a:t>
            </a:r>
            <a:r>
              <a:rPr lang="ar-IQ" dirty="0" err="1" smtClean="0"/>
              <a:t>بالرجلین</a:t>
            </a:r>
            <a:r>
              <a:rPr lang="ar-IQ" dirty="0" smtClean="0"/>
              <a:t> معا وذلك بعد ثنى </a:t>
            </a:r>
            <a:r>
              <a:rPr lang="ar-IQ" dirty="0" err="1" smtClean="0"/>
              <a:t>الركبتین</a:t>
            </a:r>
            <a:endParaRPr lang="ar-IQ" dirty="0" smtClean="0"/>
          </a:p>
          <a:p>
            <a:r>
              <a:rPr lang="ar-IQ" dirty="0" err="1" smtClean="0"/>
              <a:t>حیث</a:t>
            </a:r>
            <a:r>
              <a:rPr lang="ar-IQ" dirty="0" smtClean="0"/>
              <a:t> </a:t>
            </a:r>
            <a:r>
              <a:rPr lang="ar-IQ" dirty="0" err="1" smtClean="0"/>
              <a:t>یبدأ</a:t>
            </a:r>
            <a:r>
              <a:rPr lang="ar-IQ" dirty="0" smtClean="0"/>
              <a:t> بفرد الجسم ومن خلال النقل الحركي من </a:t>
            </a:r>
            <a:r>
              <a:rPr lang="ar-IQ" dirty="0" err="1" smtClean="0"/>
              <a:t>الرجلین</a:t>
            </a:r>
            <a:r>
              <a:rPr lang="ar-IQ" dirty="0" smtClean="0"/>
              <a:t> إلى الجذع إلى </a:t>
            </a:r>
            <a:r>
              <a:rPr lang="ar-IQ" dirty="0" err="1" smtClean="0"/>
              <a:t>الذراعین</a:t>
            </a:r>
            <a:r>
              <a:rPr lang="ar-IQ" dirty="0" smtClean="0"/>
              <a:t> </a:t>
            </a:r>
            <a:r>
              <a:rPr lang="ar-IQ" dirty="0" err="1" smtClean="0"/>
              <a:t>والیدین</a:t>
            </a:r>
            <a:r>
              <a:rPr lang="ar-IQ" dirty="0" smtClean="0"/>
              <a:t> </a:t>
            </a:r>
            <a:r>
              <a:rPr lang="ar-IQ" dirty="0" err="1" smtClean="0"/>
              <a:t>ویتم</a:t>
            </a:r>
            <a:endParaRPr lang="ar-IQ" dirty="0" smtClean="0"/>
          </a:p>
          <a:p>
            <a:r>
              <a:rPr lang="ar-IQ" dirty="0" smtClean="0"/>
              <a:t>خلال ذلك مرجحة </a:t>
            </a:r>
            <a:r>
              <a:rPr lang="ar-IQ" dirty="0" err="1" smtClean="0"/>
              <a:t>الذراعین</a:t>
            </a:r>
            <a:r>
              <a:rPr lang="ar-IQ" dirty="0" smtClean="0"/>
              <a:t> مرجحة </a:t>
            </a:r>
            <a:r>
              <a:rPr lang="ar-IQ" dirty="0" err="1" smtClean="0"/>
              <a:t>بسیطة</a:t>
            </a:r>
            <a:r>
              <a:rPr lang="ar-IQ" dirty="0" smtClean="0"/>
              <a:t> للأمام ولأعلى مع حفظهما </a:t>
            </a:r>
            <a:r>
              <a:rPr lang="ar-IQ" dirty="0" err="1" smtClean="0"/>
              <a:t>قریبا</a:t>
            </a:r>
            <a:r>
              <a:rPr lang="ar-IQ" dirty="0" smtClean="0"/>
              <a:t> من الجسم للمساعدة</a:t>
            </a:r>
          </a:p>
          <a:p>
            <a:r>
              <a:rPr lang="ar-IQ" dirty="0" smtClean="0"/>
              <a:t>في أداء حركة الوثب.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4588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المرحلة </a:t>
            </a:r>
            <a:r>
              <a:rPr lang="ar-IQ" dirty="0" err="1" smtClean="0"/>
              <a:t>النهائیة</a:t>
            </a:r>
            <a:r>
              <a:rPr lang="ar-IQ" dirty="0" smtClean="0"/>
              <a:t>:( الهبوط ) بعد أداء حركة الصد ولمس الكرة </a:t>
            </a:r>
            <a:r>
              <a:rPr lang="ar-IQ" dirty="0" err="1" smtClean="0"/>
              <a:t>یقوم</a:t>
            </a:r>
            <a:r>
              <a:rPr lang="ar-IQ" dirty="0" smtClean="0"/>
              <a:t> اللاعب بجذب الذراعان</a:t>
            </a:r>
          </a:p>
          <a:p>
            <a:r>
              <a:rPr lang="ar-IQ" dirty="0" err="1" smtClean="0"/>
              <a:t>فى</a:t>
            </a:r>
            <a:r>
              <a:rPr lang="ar-IQ" dirty="0" smtClean="0"/>
              <a:t> اللعب . بسرعة للخلف ولأعلى </a:t>
            </a:r>
            <a:r>
              <a:rPr lang="ar-IQ" dirty="0" err="1" smtClean="0"/>
              <a:t>ویكون</a:t>
            </a:r>
            <a:r>
              <a:rPr lang="ar-IQ" dirty="0" smtClean="0"/>
              <a:t> الهبوط على </a:t>
            </a:r>
            <a:r>
              <a:rPr lang="ar-IQ" dirty="0" err="1" smtClean="0"/>
              <a:t>القدمین</a:t>
            </a:r>
            <a:r>
              <a:rPr lang="ar-IQ" dirty="0" smtClean="0"/>
              <a:t> والنظر على مسار الكرة للمتابعة والمشاركة</a:t>
            </a:r>
          </a:p>
          <a:p>
            <a:r>
              <a:rPr lang="ar-IQ" dirty="0" smtClean="0"/>
              <a:t>المبادئ </a:t>
            </a:r>
            <a:r>
              <a:rPr lang="ar-IQ" dirty="0" err="1" smtClean="0"/>
              <a:t>التعلیمیة</a:t>
            </a:r>
            <a:r>
              <a:rPr lang="ar-IQ" dirty="0" smtClean="0"/>
              <a:t> لأداء مهارة حائط الصد: * </a:t>
            </a:r>
            <a:r>
              <a:rPr lang="ar-IQ" dirty="0" err="1" smtClean="0"/>
              <a:t>یقف</a:t>
            </a:r>
            <a:r>
              <a:rPr lang="ar-IQ" dirty="0" smtClean="0"/>
              <a:t> اللاعب فوق مقعد أو ما شابه ذلك </a:t>
            </a:r>
            <a:r>
              <a:rPr lang="ar-IQ" dirty="0" err="1" smtClean="0"/>
              <a:t>ویتعلم</a:t>
            </a:r>
            <a:endParaRPr lang="ar-IQ" dirty="0" smtClean="0"/>
          </a:p>
          <a:p>
            <a:r>
              <a:rPr lang="ar-IQ" dirty="0" err="1" smtClean="0"/>
              <a:t>كیفیة</a:t>
            </a:r>
            <a:r>
              <a:rPr lang="ar-IQ" dirty="0" smtClean="0"/>
              <a:t> أداء حركة الصد من الوقوف تكون </a:t>
            </a:r>
            <a:r>
              <a:rPr lang="ar-IQ" dirty="0" err="1" smtClean="0"/>
              <a:t>الیدان</a:t>
            </a:r>
            <a:r>
              <a:rPr lang="ar-IQ" dirty="0" smtClean="0"/>
              <a:t> أولا لأعلى أثناء جرى الضارب </a:t>
            </a:r>
            <a:r>
              <a:rPr lang="ar-IQ" dirty="0" err="1" smtClean="0"/>
              <a:t>ویركز</a:t>
            </a:r>
            <a:r>
              <a:rPr lang="ar-IQ" dirty="0" smtClean="0"/>
              <a:t> اللاعب</a:t>
            </a:r>
          </a:p>
          <a:p>
            <a:r>
              <a:rPr lang="ar-IQ" dirty="0" smtClean="0"/>
              <a:t>على أداء حركة </a:t>
            </a:r>
            <a:r>
              <a:rPr lang="ar-IQ" dirty="0" err="1" smtClean="0"/>
              <a:t>الیدین</a:t>
            </a:r>
            <a:r>
              <a:rPr lang="ar-IQ" dirty="0" smtClean="0"/>
              <a:t> </a:t>
            </a:r>
            <a:r>
              <a:rPr lang="ar-IQ" dirty="0" err="1" smtClean="0"/>
              <a:t>والذراعین</a:t>
            </a:r>
            <a:r>
              <a:rPr lang="ar-IQ" dirty="0" smtClean="0"/>
              <a:t> بصورة واضحة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26821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659</Words>
  <Application>Microsoft Office PowerPoint</Application>
  <PresentationFormat>عرض على الشاشة (3:4)‏</PresentationFormat>
  <Paragraphs>52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حائط الصد</vt:lpstr>
      <vt:lpstr>عرض تقديمي في PowerPoint</vt:lpstr>
      <vt:lpstr>حائط الصد الفردي بلاعب: </vt:lpstr>
      <vt:lpstr>عرض تقديمي في PowerPoint</vt:lpstr>
      <vt:lpstr>حائط الصد الجماعي بثلاثة لاعبین </vt:lpstr>
      <vt:lpstr>المبادئ الفنیة لأداء مهارة حائط الصد: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حائط الصد</dc:title>
  <dc:creator>Iraqi</dc:creator>
  <cp:lastModifiedBy>Iraqi</cp:lastModifiedBy>
  <cp:revision>1</cp:revision>
  <dcterms:created xsi:type="dcterms:W3CDTF">2018-12-13T03:21:43Z</dcterms:created>
  <dcterms:modified xsi:type="dcterms:W3CDTF">2018-12-13T03:27:04Z</dcterms:modified>
</cp:coreProperties>
</file>